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310" r:id="rId4"/>
    <p:sldId id="311" r:id="rId5"/>
    <p:sldId id="312" r:id="rId6"/>
    <p:sldId id="258" r:id="rId7"/>
    <p:sldId id="259" r:id="rId8"/>
    <p:sldId id="260" r:id="rId9"/>
    <p:sldId id="261" r:id="rId10"/>
    <p:sldId id="313" r:id="rId11"/>
    <p:sldId id="262" r:id="rId12"/>
    <p:sldId id="263" r:id="rId13"/>
    <p:sldId id="264" r:id="rId14"/>
    <p:sldId id="314" r:id="rId15"/>
    <p:sldId id="265" r:id="rId16"/>
    <p:sldId id="266" r:id="rId17"/>
    <p:sldId id="267" r:id="rId18"/>
    <p:sldId id="268" r:id="rId19"/>
    <p:sldId id="269" r:id="rId20"/>
    <p:sldId id="315" r:id="rId21"/>
    <p:sldId id="270" r:id="rId22"/>
    <p:sldId id="271" r:id="rId23"/>
    <p:sldId id="316" r:id="rId24"/>
    <p:sldId id="272" r:id="rId25"/>
    <p:sldId id="273" r:id="rId26"/>
    <p:sldId id="317" r:id="rId27"/>
    <p:sldId id="274" r:id="rId28"/>
    <p:sldId id="275" r:id="rId29"/>
    <p:sldId id="318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319" r:id="rId38"/>
    <p:sldId id="283" r:id="rId39"/>
    <p:sldId id="284" r:id="rId40"/>
    <p:sldId id="320" r:id="rId41"/>
    <p:sldId id="321" r:id="rId42"/>
    <p:sldId id="285" r:id="rId43"/>
    <p:sldId id="286" r:id="rId44"/>
    <p:sldId id="287" r:id="rId45"/>
    <p:sldId id="288" r:id="rId46"/>
    <p:sldId id="322" r:id="rId47"/>
    <p:sldId id="323" r:id="rId48"/>
    <p:sldId id="289" r:id="rId49"/>
    <p:sldId id="290" r:id="rId50"/>
    <p:sldId id="291" r:id="rId51"/>
    <p:sldId id="292" r:id="rId52"/>
    <p:sldId id="324" r:id="rId53"/>
    <p:sldId id="325" r:id="rId54"/>
    <p:sldId id="326" r:id="rId55"/>
    <p:sldId id="293" r:id="rId56"/>
    <p:sldId id="327" r:id="rId57"/>
    <p:sldId id="295" r:id="rId58"/>
    <p:sldId id="296" r:id="rId59"/>
    <p:sldId id="298" r:id="rId60"/>
    <p:sldId id="299" r:id="rId61"/>
    <p:sldId id="328" r:id="rId62"/>
    <p:sldId id="300" r:id="rId63"/>
    <p:sldId id="301" r:id="rId64"/>
    <p:sldId id="302" r:id="rId65"/>
    <p:sldId id="303" r:id="rId66"/>
    <p:sldId id="304" r:id="rId67"/>
    <p:sldId id="306" r:id="rId68"/>
    <p:sldId id="307" r:id="rId69"/>
    <p:sldId id="308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970" autoAdjust="0"/>
  </p:normalViewPr>
  <p:slideViewPr>
    <p:cSldViewPr>
      <p:cViewPr varScale="1">
        <p:scale>
          <a:sx n="107" d="100"/>
          <a:sy n="107" d="100"/>
        </p:scale>
        <p:origin x="114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6D2BE79A-3CC3-4DDF-AF9A-19ABFC5E2F4C}" type="datetimeFigureOut">
              <a:rPr lang="en-US" smtClean="0"/>
              <a:t>5/16/2017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811CFDA-7D42-4A8D-8963-96A8CA1F1BE5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TOOL I.D.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6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Carabiner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images-na.ssl-images-amazon.com/images/I/41QmLVeI4bL._SY45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447800"/>
            <a:ext cx="3886200" cy="503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4086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Chainsaw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36" y="2709649"/>
            <a:ext cx="5367759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460" y="1371600"/>
            <a:ext cx="357839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42" y="4343400"/>
            <a:ext cx="4479006" cy="2485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Chainsaw Chaps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618" y="3124200"/>
            <a:ext cx="49784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63" y="1600200"/>
            <a:ext cx="3991897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63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Clinometer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78" y="3200400"/>
            <a:ext cx="4870937" cy="3200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57" y="1371599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356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ounciltool.com/wp-content/uploads/2015/12/ct42fss_detai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917141" cy="491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270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Recorder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401568"/>
            <a:ext cx="3857625" cy="34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4" y="1447801"/>
            <a:ext cx="5479959" cy="281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524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Densiometer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3686175"/>
            <a:ext cx="4762500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3434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72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Diameter Tape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92" y="3352800"/>
            <a:ext cx="4662145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12" y="21336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307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Dot Grid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862" y="3764792"/>
            <a:ext cx="5545138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82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Drip Torch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143000"/>
            <a:ext cx="31242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60579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267200"/>
            <a:ext cx="25146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950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Altimeter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729036"/>
            <a:ext cx="3121994" cy="312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97" y="990600"/>
            <a:ext cx="2896703" cy="2896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09636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985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 Protection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-media-cache-ak0.pinimg.com/originals/fe/ba/ed/febaedc9261ded03bd15f123291d5e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29" y="1544171"/>
            <a:ext cx="6096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1755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Endloader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29" y="4191001"/>
            <a:ext cx="4563817" cy="26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524000"/>
            <a:ext cx="474345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743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Feller </a:t>
            </a:r>
            <a:r>
              <a:rPr lang="en-US" dirty="0" err="1" smtClean="0"/>
              <a:t>Buncher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543" y="3276600"/>
            <a:ext cx="47752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8" y="1066231"/>
            <a:ext cx="4657298" cy="335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49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Felling Wedge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leevalley.com/en/images/item/Woodworking/LogBuild/09a0513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671918"/>
            <a:ext cx="7478305" cy="452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569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Fiber Glass Measuring Tape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67050"/>
            <a:ext cx="37909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1" y="1314752"/>
            <a:ext cx="3790950" cy="365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87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Rake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29" y="4132216"/>
            <a:ext cx="4394371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4" y="2918742"/>
            <a:ext cx="3185615" cy="392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235375"/>
            <a:ext cx="2832014" cy="283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25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Shelter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www.theblaze.com/wp-content/uploads/2013/07/fireshelter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76400"/>
            <a:ext cx="6477000" cy="463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598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Weather Kit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261" y="3738563"/>
            <a:ext cx="3616739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95581"/>
            <a:ext cx="3624263" cy="400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166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Fire Swatter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425" y="1143000"/>
            <a:ext cx="45148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0"/>
            <a:ext cx="3039894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543300"/>
            <a:ext cx="33147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976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First Aid 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https://images-na.ssl-images-amazon.com/images/I/816CPkcJMzL._SY355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4829174" cy="482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3579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Angle Gauge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dn3.bigcommerce.com/s-q1fefuqqc0/products/11034/images/5425/cruz-all-1__35443.1488234259.500.500.jpg?c=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45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Flow/current Meter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819400" cy="414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050" y="3055677"/>
            <a:ext cx="379095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494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GPS Receiver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38400"/>
            <a:ext cx="28384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0662" y="3200400"/>
            <a:ext cx="6273338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962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Compass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036" y="3819525"/>
            <a:ext cx="4424964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579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Lens/ Field Microscope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86" y="2776538"/>
            <a:ext cx="6022914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631276" y="3715342"/>
            <a:ext cx="3773934" cy="2511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601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Hip Chain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907" y="3319463"/>
            <a:ext cx="4739994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3467100" cy="3380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7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Hypo-Hatchet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46905" y="2660905"/>
            <a:ext cx="6208203" cy="218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6175"/>
            <a:ext cx="3171825" cy="317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363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Increment  Borer</a:t>
            </a:r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4195012" cy="27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915409"/>
            <a:ext cx="3581400" cy="2928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79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Jacob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upload.wikimedia.org/wikipedia/commons/thumb/a/a0/Bastone_di_Giacobbe_inv_3167_IF_46850.jpg/300px-Bastone_di_Giacobbe_inv_3167_IF_468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013861" cy="385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254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 Rule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828801"/>
            <a:ext cx="3352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24000"/>
            <a:ext cx="4860595" cy="3888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122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Loggers Tape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5245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408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Ascender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www.forestry-suppliers.com/Images/Original/2110_27383_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410200" cy="4700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088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://www.abbeypro.co.uk/webupload/ABBPRO/CUSTOM/2009/LARGE/image_600_600__135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8" y="1447800"/>
            <a:ext cx="6304935" cy="4886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1597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://www.forestry-suppliers.com/Images/Original/8381_75088_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7620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13601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Ph</a:t>
            </a:r>
            <a:r>
              <a:rPr lang="en-US" dirty="0" smtClean="0"/>
              <a:t> Meter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52" y="28956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5" y="1828800"/>
            <a:ext cx="4276725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288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Planimeter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667000"/>
            <a:ext cx="4413504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94" y="3946904"/>
            <a:ext cx="3440602" cy="255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66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Plant Press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52813"/>
            <a:ext cx="5263795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3" y="1066800"/>
            <a:ext cx="37433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52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Plastic Flagging 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289" y="1219200"/>
            <a:ext cx="3586162" cy="358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693"/>
            <a:ext cx="4461119" cy="3107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7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Pole 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image.sportsmansguide.com/adimgs/l/1/181263_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0"/>
            <a:ext cx="4827493" cy="48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7441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Pruning Saw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mobileimages.lowes.com/product/converted/490358/49035851431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295400"/>
            <a:ext cx="5562600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9855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Pulaski Forester Axe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560" y="3158462"/>
            <a:ext cx="37052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9" y="3158462"/>
            <a:ext cx="4770837" cy="369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9463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Relascop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206" y="3333750"/>
            <a:ext cx="39624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39" y="990600"/>
            <a:ext cx="3381375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168037"/>
            <a:ext cx="2590800" cy="263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139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Automatic Level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www.forestry-suppliers.com/Images/Original/7563_37724_p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24000"/>
            <a:ext cx="5829590" cy="51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8697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Glasses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52578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1066801"/>
            <a:ext cx="5234877" cy="2971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66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Safety Hard Hat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828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86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Scale Stick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://www.forestry-suppliers.com/Images/Original/1441_59750_d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981200"/>
            <a:ext cx="7620000" cy="312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30147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Secchi</a:t>
            </a:r>
            <a:r>
              <a:rPr lang="en-US" dirty="0" smtClean="0"/>
              <a:t> Disc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courses.washington.edu/uwtoce06/webg3/images/secchi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562099"/>
            <a:ext cx="3002520" cy="529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6003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Sampler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https://smhttp-ssl-17653.nexcesscdn.net/media/catalog/product/cache/1/thumbnail/9df78eab33525d08d6e5fb8d27136e95/t/m/tm400-1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600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1899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Test Kit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52950"/>
            <a:ext cx="455295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503872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49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Compass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://www.forestry-suppliers.com/Images/Original/1314_37463_p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827494" cy="4827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6613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 Compass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016" y="3619500"/>
            <a:ext cx="4867275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596736"/>
            <a:ext cx="3754409" cy="282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72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Stereoscope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225" y="3069551"/>
            <a:ext cx="5057775" cy="378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16950"/>
            <a:ext cx="3825947" cy="2569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35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Tally Book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52600"/>
            <a:ext cx="469392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801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Back-pack Fire Pump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4762500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368154"/>
            <a:ext cx="3460276" cy="3460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9424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Tally Meter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895" y="1485900"/>
            <a:ext cx="4286250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50573"/>
            <a:ext cx="2667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2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Timber Tongs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 descr="http://www.logosol.co.uk/store/media/catalog/product/cache/6/image/898x/040ec09b1e35df139433887a97daa66f/l/o/logosol_sawmills_accessories_forrestry-equipment_9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890434" cy="4868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1688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Caliper 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136" y="3200400"/>
            <a:ext cx="4887339" cy="3252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33487"/>
            <a:ext cx="4199412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070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Tree Harvester 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08546"/>
            <a:ext cx="4419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990600"/>
            <a:ext cx="3657600" cy="2739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344073"/>
            <a:ext cx="4191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1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Marking Gun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54" y="1143000"/>
            <a:ext cx="3178191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1" y="1143000"/>
            <a:ext cx="4800488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72000"/>
            <a:ext cx="2209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863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Planting Hoe or Bar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727" y="1272887"/>
            <a:ext cx="3117273" cy="311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07523"/>
            <a:ext cx="434837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7" y="4267200"/>
            <a:ext cx="2528887" cy="252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934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Tree Skidder</a:t>
            </a:r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4573" y="1143000"/>
            <a:ext cx="47625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98" y="1143000"/>
            <a:ext cx="4334933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962400"/>
            <a:ext cx="3649949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4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Sampler 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4727" y="1138671"/>
            <a:ext cx="381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27" y="1138671"/>
            <a:ext cx="3810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48546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8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Test Kit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1295400"/>
            <a:ext cx="3571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029075" cy="2790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965" y="4181476"/>
            <a:ext cx="2676524" cy="2676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019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Wedge Pris</a:t>
            </a:r>
            <a:r>
              <a:rPr lang="en-US" dirty="0"/>
              <a:t>m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645" y="1295400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37360"/>
            <a:ext cx="3962400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29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Bark Gauge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505200" cy="251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200400"/>
            <a:ext cx="35052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407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Bulldozer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2" y="1219200"/>
            <a:ext cx="4924425" cy="289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762" y="4109989"/>
            <a:ext cx="4409238" cy="274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27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Canthook</a:t>
            </a:r>
            <a:r>
              <a:rPr lang="en-US" dirty="0" smtClean="0"/>
              <a:t> – Blunt End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676400"/>
            <a:ext cx="47244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776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143</TotalTime>
  <Words>143</Words>
  <Application>Microsoft Office PowerPoint</Application>
  <PresentationFormat>On-screen Show (4:3)</PresentationFormat>
  <Paragraphs>69</Paragraphs>
  <Slides>69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5" baseType="lpstr">
      <vt:lpstr>Book Antiqua</vt:lpstr>
      <vt:lpstr>Lucida Sans</vt:lpstr>
      <vt:lpstr>Wingdings</vt:lpstr>
      <vt:lpstr>Wingdings 2</vt:lpstr>
      <vt:lpstr>Wingdings 3</vt:lpstr>
      <vt:lpstr>Apex</vt:lpstr>
      <vt:lpstr>TOOL I.D.</vt:lpstr>
      <vt:lpstr>Altimeter</vt:lpstr>
      <vt:lpstr>Angle Gauge</vt:lpstr>
      <vt:lpstr>Ascender</vt:lpstr>
      <vt:lpstr>Automatic Level</vt:lpstr>
      <vt:lpstr>Back-pack Fire Pump</vt:lpstr>
      <vt:lpstr>Bark Gauge</vt:lpstr>
      <vt:lpstr>Bulldozer</vt:lpstr>
      <vt:lpstr>Canthook – Blunt End</vt:lpstr>
      <vt:lpstr>Carabiner</vt:lpstr>
      <vt:lpstr>Chainsaw</vt:lpstr>
      <vt:lpstr>Chainsaw Chaps</vt:lpstr>
      <vt:lpstr>Clinometer</vt:lpstr>
      <vt:lpstr>Combination Tool</vt:lpstr>
      <vt:lpstr>Data Recorder</vt:lpstr>
      <vt:lpstr>Densiometer</vt:lpstr>
      <vt:lpstr>Diameter Tape</vt:lpstr>
      <vt:lpstr>Dot Grid</vt:lpstr>
      <vt:lpstr>Drip Torch</vt:lpstr>
      <vt:lpstr>Ear Protection</vt:lpstr>
      <vt:lpstr>Endloader</vt:lpstr>
      <vt:lpstr>Feller Buncher</vt:lpstr>
      <vt:lpstr>Felling Wedge</vt:lpstr>
      <vt:lpstr>Fiber Glass Measuring Tape</vt:lpstr>
      <vt:lpstr>Fire Rake</vt:lpstr>
      <vt:lpstr>Fire Shelter</vt:lpstr>
      <vt:lpstr>Fire Weather Kit</vt:lpstr>
      <vt:lpstr>Fire Swatter</vt:lpstr>
      <vt:lpstr>First Aid Kit</vt:lpstr>
      <vt:lpstr>Flow/current Meter</vt:lpstr>
      <vt:lpstr>GPS Receiver</vt:lpstr>
      <vt:lpstr>Hand Compass</vt:lpstr>
      <vt:lpstr>Hand Lens/ Field Microscope</vt:lpstr>
      <vt:lpstr>Hip Chain</vt:lpstr>
      <vt:lpstr>Hypo-Hatchet</vt:lpstr>
      <vt:lpstr>Increment  Borer</vt:lpstr>
      <vt:lpstr>Jacob Staff</vt:lpstr>
      <vt:lpstr>Log Rule</vt:lpstr>
      <vt:lpstr>Loggers Tape</vt:lpstr>
      <vt:lpstr>Maul</vt:lpstr>
      <vt:lpstr>Peavy</vt:lpstr>
      <vt:lpstr>Ph Meter</vt:lpstr>
      <vt:lpstr>Planimeter</vt:lpstr>
      <vt:lpstr>Plant Press</vt:lpstr>
      <vt:lpstr>Plastic Flagging </vt:lpstr>
      <vt:lpstr>Pole Saw</vt:lpstr>
      <vt:lpstr>Pruning Saw</vt:lpstr>
      <vt:lpstr>Pulaski Forester Axe</vt:lpstr>
      <vt:lpstr>Relascop </vt:lpstr>
      <vt:lpstr>Safety Glasses</vt:lpstr>
      <vt:lpstr>Safety Hard Hat</vt:lpstr>
      <vt:lpstr>Scale Stick</vt:lpstr>
      <vt:lpstr>Secchi Disc</vt:lpstr>
      <vt:lpstr>Soil Sampler</vt:lpstr>
      <vt:lpstr>Soil Test Kit</vt:lpstr>
      <vt:lpstr>Staff Compass</vt:lpstr>
      <vt:lpstr>Staff Compass</vt:lpstr>
      <vt:lpstr>Stereoscope</vt:lpstr>
      <vt:lpstr>Tally Book</vt:lpstr>
      <vt:lpstr>Tally Meter</vt:lpstr>
      <vt:lpstr>Timber Tongs</vt:lpstr>
      <vt:lpstr>Tree Caliper </vt:lpstr>
      <vt:lpstr>Tree Harvester </vt:lpstr>
      <vt:lpstr>Tree Marking Gun</vt:lpstr>
      <vt:lpstr>Tree Planting Hoe or Bar</vt:lpstr>
      <vt:lpstr>Tree Skidder</vt:lpstr>
      <vt:lpstr>Water Sampler </vt:lpstr>
      <vt:lpstr>Water Test Kit</vt:lpstr>
      <vt:lpstr>Wedge Prism</vt:lpstr>
    </vt:vector>
  </TitlesOfParts>
  <Company>Rutherford County Schools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TOOL I.D.</dc:title>
  <dc:creator>Rutherford County Schools</dc:creator>
  <cp:lastModifiedBy>Jeremiah Johnson</cp:lastModifiedBy>
  <cp:revision>16</cp:revision>
  <dcterms:created xsi:type="dcterms:W3CDTF">2014-05-14T15:08:59Z</dcterms:created>
  <dcterms:modified xsi:type="dcterms:W3CDTF">2017-05-16T19:28:04Z</dcterms:modified>
</cp:coreProperties>
</file>